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5"/>
  </p:notesMasterIdLst>
  <p:sldIdLst>
    <p:sldId id="266" r:id="rId5"/>
    <p:sldId id="257" r:id="rId6"/>
    <p:sldId id="258" r:id="rId7"/>
    <p:sldId id="270" r:id="rId8"/>
    <p:sldId id="271" r:id="rId9"/>
    <p:sldId id="274" r:id="rId10"/>
    <p:sldId id="275" r:id="rId11"/>
    <p:sldId id="272" r:id="rId12"/>
    <p:sldId id="273" r:id="rId13"/>
    <p:sldId id="269" r:id="rId14"/>
  </p:sldIdLst>
  <p:sldSz cx="12192000" cy="6858000"/>
  <p:notesSz cx="6858000" cy="9144000"/>
  <p:embeddedFontLst>
    <p:embeddedFont>
      <p:font typeface="SamsungOne 450C" charset="0"/>
      <p:regular r:id="rId16"/>
    </p:embeddedFon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SamsungOne 800C" charset="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18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763470" y="1640435"/>
            <a:ext cx="4665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 smtClean="0"/>
              <a:t>Спасибо за внимание!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Один в поле воин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9793" y="6321424"/>
            <a:ext cx="2993570" cy="397784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Минин Даниил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885854" y="150069"/>
            <a:ext cx="2566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 smtClean="0"/>
              <a:t>Оглавление</a:t>
            </a:r>
            <a:endParaRPr lang="ru-RU" sz="3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85854" y="1065821"/>
            <a:ext cx="41678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Введение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Цель проекта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Структура приложения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Показ работоспособности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/>
              <a:t>З</a:t>
            </a:r>
            <a:r>
              <a:rPr lang="ru-RU" sz="2400" dirty="0" smtClean="0"/>
              <a:t>аключение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1929164" y="377643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1091940" y="386834"/>
            <a:ext cx="984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091939" y="1290077"/>
            <a:ext cx="7227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Закрепить на практике знания, полученные за год обучения, и продемонстрировать их.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1394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1929164" y="377643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980662" y="199055"/>
            <a:ext cx="3823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/>
              <a:t>Структура приложения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980662" y="1007320"/>
            <a:ext cx="524855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В приложении имеется 3 класса: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 err="1" smtClean="0"/>
              <a:t>MainActivity</a:t>
            </a:r>
            <a:endParaRPr lang="ru-RU" dirty="0" smtClean="0"/>
          </a:p>
          <a:p>
            <a:pPr marL="800100" lvl="1" indent="-342900">
              <a:buFont typeface="+mj-lt"/>
              <a:buAutoNum type="arabicParenR"/>
            </a:pPr>
            <a:r>
              <a:rPr lang="en-US" dirty="0" smtClean="0"/>
              <a:t>Sprite</a:t>
            </a:r>
            <a:endParaRPr lang="ru-RU" dirty="0" smtClean="0"/>
          </a:p>
          <a:p>
            <a:pPr marL="800100" lvl="1" indent="-342900">
              <a:buFont typeface="+mj-lt"/>
              <a:buAutoNum type="arabicParenR"/>
            </a:pPr>
            <a:r>
              <a:rPr lang="en-US" dirty="0" err="1" smtClean="0"/>
              <a:t>GameView</a:t>
            </a: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Несколько дополнительных </a:t>
            </a:r>
            <a:r>
              <a:rPr lang="en-US" dirty="0" smtClean="0"/>
              <a:t>XML </a:t>
            </a:r>
            <a:r>
              <a:rPr lang="ru-RU" dirty="0" smtClean="0"/>
              <a:t>разметок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2 файла с изображениями игрока и противника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8552415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4869" y="492970"/>
            <a:ext cx="4998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/>
              <a:t>1 часть приложения - обучение</a:t>
            </a:r>
            <a:endParaRPr lang="ru-RU" sz="28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4868" y="1200856"/>
            <a:ext cx="4459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Его можно как прочитать, так и пропустить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48" y="1877788"/>
            <a:ext cx="2282863" cy="3652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90" y="1877788"/>
            <a:ext cx="2282864" cy="3652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050" y="1877788"/>
            <a:ext cx="2282863" cy="3652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417" y="1877789"/>
            <a:ext cx="2282864" cy="3652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113324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4067" y="501134"/>
            <a:ext cx="51427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/>
              <a:t>2 </a:t>
            </a:r>
            <a:r>
              <a:rPr lang="ru-RU" sz="2800" b="1" dirty="0"/>
              <a:t>часть приложения </a:t>
            </a:r>
            <a:r>
              <a:rPr lang="ru-RU" sz="2800" b="1" dirty="0" smtClean="0"/>
              <a:t>– сама игра</a:t>
            </a:r>
            <a:endParaRPr lang="ru-RU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55" y="1796144"/>
            <a:ext cx="2602366" cy="4163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681" y="1796144"/>
            <a:ext cx="2604535" cy="4163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643" y="1796145"/>
            <a:ext cx="2602366" cy="4163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2917693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1929164" y="377643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980662" y="199055"/>
            <a:ext cx="4166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/>
              <a:t>Показ работоспособности</a:t>
            </a:r>
            <a:endParaRPr lang="ru-RU" sz="28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919928" y="3314772"/>
            <a:ext cx="2454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Смотрим видео))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2159328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1929164" y="377643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980662" y="199055"/>
            <a:ext cx="2087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/>
              <a:t>Заключение</a:t>
            </a:r>
            <a:endParaRPr lang="ru-RU" sz="28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80662" y="722275"/>
            <a:ext cx="78142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 приложении имеется раздел «настройки». На данный момент он не работает. В будущем, я планирую его использовать для переключения между режимами игры. Например, появится режим «Компания», который подразумевает под собой прохождение уровней и прокачку </a:t>
            </a:r>
            <a:r>
              <a:rPr lang="ru-RU" b="1" dirty="0" smtClean="0"/>
              <a:t>танков. </a:t>
            </a:r>
            <a:r>
              <a:rPr lang="ru-RU" dirty="0" smtClean="0"/>
              <a:t>Да, да, именно танков, так как игра позволяет добавление различных наций, типов техники и прочего.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652086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145</Words>
  <Application>Microsoft Office PowerPoint</Application>
  <PresentationFormat>Произвольный</PresentationFormat>
  <Paragraphs>25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SamsungOne 450C</vt:lpstr>
      <vt:lpstr>Calibri</vt:lpstr>
      <vt:lpstr>SamsungOne 800C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Один в поле воин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Admin</cp:lastModifiedBy>
  <cp:revision>57</cp:revision>
  <dcterms:created xsi:type="dcterms:W3CDTF">2020-05-25T08:37:09Z</dcterms:created>
  <dcterms:modified xsi:type="dcterms:W3CDTF">2022-05-31T12:31:10Z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